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4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634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855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7430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602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376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0885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403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590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96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056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1203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8A5CA-47E5-4378-8701-C4A1A7FAA0DA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560F294-57C0-4F2E-BC5F-BE82D9854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nGdS-rtyfM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truck that is driving down the road&#10;&#10;Description generated with high confidence">
            <a:extLst>
              <a:ext uri="{FF2B5EF4-FFF2-40B4-BE49-F238E27FC236}">
                <a16:creationId xmlns:a16="http://schemas.microsoft.com/office/drawing/2014/main" id="{E9A04DCE-0932-4742-BB18-90A229DB0C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17470" b="5919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5D0E891-38D8-4772-991E-824A0E731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FE9CC-35E3-4658-9FEF-E91ED9B76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5511" y="3546341"/>
            <a:ext cx="6832500" cy="1120439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E"/>
                </a:solidFill>
              </a:rPr>
              <a:t>Analog Strain Gauge on a CAN Interface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742C3-CB58-41D6-82B3-0C30EC961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5511" y="4669144"/>
            <a:ext cx="6832499" cy="716529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E"/>
                </a:solidFill>
              </a:rPr>
              <a:t>Jack Glennon, Dylan Nektalov, Alex Swartz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502DADA-1E17-4CC2-9344-C63314F17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0448" b="36564"/>
          <a:stretch/>
        </p:blipFill>
        <p:spPr>
          <a:xfrm>
            <a:off x="4052391" y="3227912"/>
            <a:ext cx="68031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1013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014BF94-4DFC-4A65-99BF-76277891E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255C7B1-10DA-4D61-B560-5E1F081B3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025984-C36A-4B67-9A1E-F6317FFA4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028" y="948706"/>
            <a:ext cx="4507707" cy="1049235"/>
          </a:xfrm>
        </p:spPr>
        <p:txBody>
          <a:bodyPr>
            <a:normAutofit/>
          </a:bodyPr>
          <a:lstStyle/>
          <a:p>
            <a:r>
              <a:rPr lang="en-US"/>
              <a:t>Project IDEA</a:t>
            </a:r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8C29B8B-A62C-43CE-92FF-12EAA1D0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60419" b="36564"/>
          <a:stretch/>
        </p:blipFill>
        <p:spPr>
          <a:xfrm>
            <a:off x="1125460" y="643464"/>
            <a:ext cx="4526280" cy="15544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B11EB-1363-4A5E-A79C-4336864CE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030" y="2167151"/>
            <a:ext cx="4503066" cy="329919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100"/>
              <a:t>Custom PCB to read analog strain gauge and transfer signals onto CAN bus</a:t>
            </a:r>
          </a:p>
          <a:p>
            <a:pPr lvl="1">
              <a:lnSpc>
                <a:spcPct val="110000"/>
              </a:lnSpc>
            </a:pPr>
            <a:r>
              <a:rPr lang="en-US" sz="1100"/>
              <a:t>Measure forces on GTMS vehicle aero and frame elements</a:t>
            </a:r>
          </a:p>
          <a:p>
            <a:pPr>
              <a:lnSpc>
                <a:spcPct val="110000"/>
              </a:lnSpc>
            </a:pPr>
            <a:r>
              <a:rPr lang="en-US" sz="1100"/>
              <a:t>MBED for demonstration</a:t>
            </a:r>
          </a:p>
          <a:p>
            <a:pPr lvl="1">
              <a:lnSpc>
                <a:spcPct val="110000"/>
              </a:lnSpc>
            </a:pPr>
            <a:r>
              <a:rPr lang="en-US" sz="1100"/>
              <a:t>Read CAN signals and display on PC terminal window</a:t>
            </a:r>
          </a:p>
          <a:p>
            <a:pPr>
              <a:lnSpc>
                <a:spcPct val="110000"/>
              </a:lnSpc>
            </a:pPr>
            <a:r>
              <a:rPr lang="en-US" sz="1100"/>
              <a:t>Parts</a:t>
            </a:r>
          </a:p>
          <a:p>
            <a:pPr lvl="1">
              <a:lnSpc>
                <a:spcPct val="110000"/>
              </a:lnSpc>
            </a:pPr>
            <a:r>
              <a:rPr lang="en-US" sz="1100"/>
              <a:t>ST microcontroller, NAU7802 AD converter, NCV7349 CAN Tx/Rx, MBED, SK Pang CAN breakout board, CMOS low dropout regulator, capacitors, LEDs, resistors, switches, pins </a:t>
            </a:r>
          </a:p>
        </p:txBody>
      </p:sp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B849255F-F10F-47BE-88C1-D8670417F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275798"/>
            <a:ext cx="4960442" cy="372033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873EA42-E9E9-4806-A9F6-1718BE38B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99D5523-0BC8-4D5A-871C-69C0725E7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206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9229D-C537-4406-B3DB-26167F0F0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Design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26ECF6-91EE-49CA-95B5-38A97B8F383D}"/>
              </a:ext>
            </a:extLst>
          </p:cNvPr>
          <p:cNvSpPr/>
          <p:nvPr/>
        </p:nvSpPr>
        <p:spPr>
          <a:xfrm>
            <a:off x="1619250" y="2442834"/>
            <a:ext cx="1104900" cy="8572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627958-0903-4F18-B683-2E121EC84CA2}"/>
              </a:ext>
            </a:extLst>
          </p:cNvPr>
          <p:cNvSpPr txBox="1"/>
          <p:nvPr/>
        </p:nvSpPr>
        <p:spPr>
          <a:xfrm>
            <a:off x="1619250" y="2614939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Strain Gauge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4F7566-36FF-4BF6-81D7-F0B97074A3AD}"/>
              </a:ext>
            </a:extLst>
          </p:cNvPr>
          <p:cNvSpPr/>
          <p:nvPr/>
        </p:nvSpPr>
        <p:spPr>
          <a:xfrm>
            <a:off x="4356099" y="2438294"/>
            <a:ext cx="1104900" cy="8572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0B5EDB-0D70-4DD6-89E0-DDF5A10C2C3D}"/>
              </a:ext>
            </a:extLst>
          </p:cNvPr>
          <p:cNvSpPr txBox="1"/>
          <p:nvPr/>
        </p:nvSpPr>
        <p:spPr>
          <a:xfrm>
            <a:off x="4356099" y="2497586"/>
            <a:ext cx="1104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Analog to Digital Converter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DCCAB1-FCD9-43E5-9FCE-E36C2B6E4E4F}"/>
              </a:ext>
            </a:extLst>
          </p:cNvPr>
          <p:cNvSpPr/>
          <p:nvPr/>
        </p:nvSpPr>
        <p:spPr>
          <a:xfrm>
            <a:off x="6588125" y="2438294"/>
            <a:ext cx="1428750" cy="8572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D32EBD-9D03-4C2A-B867-B4279476223F}"/>
              </a:ext>
            </a:extLst>
          </p:cNvPr>
          <p:cNvSpPr txBox="1"/>
          <p:nvPr/>
        </p:nvSpPr>
        <p:spPr>
          <a:xfrm>
            <a:off x="6543677" y="2614939"/>
            <a:ext cx="1517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 Microcontroller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FEB22A-E53C-4441-B24D-681C132A234C}"/>
              </a:ext>
            </a:extLst>
          </p:cNvPr>
          <p:cNvSpPr/>
          <p:nvPr/>
        </p:nvSpPr>
        <p:spPr>
          <a:xfrm>
            <a:off x="1141413" y="2097088"/>
            <a:ext cx="10088560" cy="1655762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CF57DD-C1F9-456B-B0BA-FA56914FEBD8}"/>
              </a:ext>
            </a:extLst>
          </p:cNvPr>
          <p:cNvSpPr txBox="1"/>
          <p:nvPr/>
        </p:nvSpPr>
        <p:spPr>
          <a:xfrm>
            <a:off x="5299074" y="1742718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3D5B28-AACE-48CC-88F3-55DFE5919D01}"/>
              </a:ext>
            </a:extLst>
          </p:cNvPr>
          <p:cNvSpPr/>
          <p:nvPr/>
        </p:nvSpPr>
        <p:spPr>
          <a:xfrm>
            <a:off x="1619250" y="4712627"/>
            <a:ext cx="1104900" cy="85725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EFB5D0-6041-48C7-B75F-9A34FD682B47}"/>
              </a:ext>
            </a:extLst>
          </p:cNvPr>
          <p:cNvSpPr txBox="1"/>
          <p:nvPr/>
        </p:nvSpPr>
        <p:spPr>
          <a:xfrm>
            <a:off x="1619250" y="4884732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 Serial Terminal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0380A8-4B29-41A8-9E4E-98F9BA3FDAA3}"/>
              </a:ext>
            </a:extLst>
          </p:cNvPr>
          <p:cNvSpPr/>
          <p:nvPr/>
        </p:nvSpPr>
        <p:spPr>
          <a:xfrm>
            <a:off x="5460999" y="4706845"/>
            <a:ext cx="1104900" cy="85725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8CDC0F-7E38-4474-B973-BD3F5DA045F9}"/>
              </a:ext>
            </a:extLst>
          </p:cNvPr>
          <p:cNvSpPr txBox="1"/>
          <p:nvPr/>
        </p:nvSpPr>
        <p:spPr>
          <a:xfrm>
            <a:off x="5460999" y="4912329"/>
            <a:ext cx="1104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MBED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F49FC4-49A0-433C-A9E5-6D7957781CAC}"/>
              </a:ext>
            </a:extLst>
          </p:cNvPr>
          <p:cNvSpPr/>
          <p:nvPr/>
        </p:nvSpPr>
        <p:spPr>
          <a:xfrm>
            <a:off x="9305925" y="4717718"/>
            <a:ext cx="1266825" cy="85725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4153BE-6DED-4EAF-B5A1-304D1A999F20}"/>
              </a:ext>
            </a:extLst>
          </p:cNvPr>
          <p:cNvSpPr txBox="1"/>
          <p:nvPr/>
        </p:nvSpPr>
        <p:spPr>
          <a:xfrm>
            <a:off x="9305925" y="4884732"/>
            <a:ext cx="1266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SK Pang CAN Breakout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E4F651-566E-420C-B865-3FA9DC22EBA6}"/>
              </a:ext>
            </a:extLst>
          </p:cNvPr>
          <p:cNvSpPr/>
          <p:nvPr/>
        </p:nvSpPr>
        <p:spPr>
          <a:xfrm>
            <a:off x="1141413" y="4366881"/>
            <a:ext cx="10088560" cy="1655762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8B4C55-881A-48CC-8DF6-3665D3449590}"/>
              </a:ext>
            </a:extLst>
          </p:cNvPr>
          <p:cNvSpPr txBox="1"/>
          <p:nvPr/>
        </p:nvSpPr>
        <p:spPr>
          <a:xfrm>
            <a:off x="5299074" y="4003588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Test Setup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2628CB-4A9B-4135-9D99-F09097B4585F}"/>
              </a:ext>
            </a:extLst>
          </p:cNvPr>
          <p:cNvCxnSpPr>
            <a:cxnSpLocks/>
          </p:cNvCxnSpPr>
          <p:nvPr/>
        </p:nvCxnSpPr>
        <p:spPr>
          <a:xfrm>
            <a:off x="9629775" y="3305175"/>
            <a:ext cx="0" cy="1401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F121C97-8688-450D-8B39-DC6D98AD135E}"/>
              </a:ext>
            </a:extLst>
          </p:cNvPr>
          <p:cNvCxnSpPr>
            <a:cxnSpLocks/>
          </p:cNvCxnSpPr>
          <p:nvPr/>
        </p:nvCxnSpPr>
        <p:spPr>
          <a:xfrm flipV="1">
            <a:off x="10296515" y="3305176"/>
            <a:ext cx="0" cy="1377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EE98976-4956-4A87-8132-92D6CEBA37F2}"/>
              </a:ext>
            </a:extLst>
          </p:cNvPr>
          <p:cNvCxnSpPr/>
          <p:nvPr/>
        </p:nvCxnSpPr>
        <p:spPr>
          <a:xfrm>
            <a:off x="9629775" y="4517086"/>
            <a:ext cx="66673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4F47443-EA04-43C1-8ABC-12451AD54E8E}"/>
              </a:ext>
            </a:extLst>
          </p:cNvPr>
          <p:cNvSpPr/>
          <p:nvPr/>
        </p:nvSpPr>
        <p:spPr>
          <a:xfrm>
            <a:off x="9744075" y="4450411"/>
            <a:ext cx="409560" cy="17145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BEB75D-AF6A-4912-817A-99C7A58B3378}"/>
              </a:ext>
            </a:extLst>
          </p:cNvPr>
          <p:cNvSpPr txBox="1"/>
          <p:nvPr/>
        </p:nvSpPr>
        <p:spPr>
          <a:xfrm>
            <a:off x="9744074" y="4435283"/>
            <a:ext cx="40956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120 </a:t>
            </a:r>
            <a:r>
              <a:rPr lang="el-GR" sz="600" dirty="0"/>
              <a:t>Ω</a:t>
            </a:r>
            <a:endParaRPr lang="en-US" sz="6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FC5C9F-EEDD-467D-97B5-8F0AEDA7BB4D}"/>
              </a:ext>
            </a:extLst>
          </p:cNvPr>
          <p:cNvCxnSpPr/>
          <p:nvPr/>
        </p:nvCxnSpPr>
        <p:spPr>
          <a:xfrm flipH="1">
            <a:off x="6565899" y="4912329"/>
            <a:ext cx="2740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33F0F42-AD81-487E-A6CA-2DBF7D0A78B2}"/>
              </a:ext>
            </a:extLst>
          </p:cNvPr>
          <p:cNvCxnSpPr/>
          <p:nvPr/>
        </p:nvCxnSpPr>
        <p:spPr>
          <a:xfrm>
            <a:off x="6565899" y="5336236"/>
            <a:ext cx="2740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279EE4A-81A8-40A2-8E08-0B876DB1481C}"/>
              </a:ext>
            </a:extLst>
          </p:cNvPr>
          <p:cNvCxnSpPr>
            <a:cxnSpLocks/>
            <a:stCxn id="14" idx="1"/>
            <a:endCxn id="13" idx="3"/>
          </p:cNvCxnSpPr>
          <p:nvPr/>
        </p:nvCxnSpPr>
        <p:spPr>
          <a:xfrm flipH="1">
            <a:off x="2724150" y="5135470"/>
            <a:ext cx="2736849" cy="10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989D7F0-FAC9-4627-A9D5-DFC308DDC886}"/>
              </a:ext>
            </a:extLst>
          </p:cNvPr>
          <p:cNvSpPr txBox="1"/>
          <p:nvPr/>
        </p:nvSpPr>
        <p:spPr>
          <a:xfrm>
            <a:off x="9629775" y="3919864"/>
            <a:ext cx="6667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CAN BUS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891A44-476A-4EFC-A044-053CD9B9E2B6}"/>
              </a:ext>
            </a:extLst>
          </p:cNvPr>
          <p:cNvSpPr/>
          <p:nvPr/>
        </p:nvSpPr>
        <p:spPr>
          <a:xfrm>
            <a:off x="9305925" y="2440361"/>
            <a:ext cx="1266825" cy="8572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B55212-183F-4B1A-B5E2-9C13E2FDB356}"/>
              </a:ext>
            </a:extLst>
          </p:cNvPr>
          <p:cNvSpPr txBox="1"/>
          <p:nvPr/>
        </p:nvSpPr>
        <p:spPr>
          <a:xfrm>
            <a:off x="9305925" y="2607375"/>
            <a:ext cx="1266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CAN Transceiver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244D89-2DDE-4D9B-9419-E6C5D95FE5C2}"/>
              </a:ext>
            </a:extLst>
          </p:cNvPr>
          <p:cNvCxnSpPr>
            <a:stCxn id="4" idx="3"/>
            <a:endCxn id="7" idx="1"/>
          </p:cNvCxnSpPr>
          <p:nvPr/>
        </p:nvCxnSpPr>
        <p:spPr>
          <a:xfrm flipV="1">
            <a:off x="2724150" y="2866918"/>
            <a:ext cx="1631949" cy="4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CEBADA7-F8F9-4E55-A2F3-3393015D651E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5460999" y="2866918"/>
            <a:ext cx="1082678" cy="9631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1C2BC08-4621-4F7A-9418-04B86C89EA92}"/>
              </a:ext>
            </a:extLst>
          </p:cNvPr>
          <p:cNvCxnSpPr>
            <a:cxnSpLocks/>
            <a:stCxn id="8" idx="3"/>
            <a:endCxn id="28" idx="1"/>
          </p:cNvCxnSpPr>
          <p:nvPr/>
        </p:nvCxnSpPr>
        <p:spPr>
          <a:xfrm>
            <a:off x="8016875" y="2866919"/>
            <a:ext cx="1289050" cy="2067"/>
          </a:xfrm>
          <a:prstGeom prst="straightConnector1">
            <a:avLst/>
          </a:prstGeom>
          <a:ln w="9525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470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19AFD-C6EA-4BDA-86EB-61D4B91E5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AA4F-7D2A-4C18-9157-05275B13F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MBED C++ to display messages</a:t>
            </a:r>
          </a:p>
          <a:p>
            <a:pPr lvl="1"/>
            <a:r>
              <a:rPr lang="en-US" dirty="0"/>
              <a:t>CAN and SERIAL classes, ID filtering and masking, error handling</a:t>
            </a:r>
          </a:p>
          <a:p>
            <a:r>
              <a:rPr lang="en-US" dirty="0"/>
              <a:t>STM32 F042 (Cortex M0) for I2C, ADC, GPIO, Timing, and CAN function  </a:t>
            </a:r>
          </a:p>
          <a:p>
            <a:pPr lvl="1"/>
            <a:r>
              <a:rPr lang="en-US" dirty="0"/>
              <a:t>ST hardware abstraction layer (HAL)</a:t>
            </a:r>
          </a:p>
          <a:p>
            <a:pPr lvl="1"/>
            <a:r>
              <a:rPr lang="en-US" dirty="0"/>
              <a:t>Custom ADC library </a:t>
            </a:r>
          </a:p>
          <a:p>
            <a:pPr lvl="1"/>
            <a:r>
              <a:rPr lang="en-US" dirty="0"/>
              <a:t>Keil </a:t>
            </a:r>
            <a:r>
              <a:rPr lang="en-US" dirty="0" err="1"/>
              <a:t>uVision</a:t>
            </a:r>
            <a:r>
              <a:rPr lang="en-US" dirty="0"/>
              <a:t> for debugging and an ARM compiler</a:t>
            </a:r>
          </a:p>
          <a:p>
            <a:pPr lvl="1"/>
            <a:r>
              <a:rPr lang="en-US" dirty="0"/>
              <a:t>Signal and power status LEDs through GPIO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210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DFC7-3C7B-4A7E-ACC8-92B75B49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3" name="Online Media 4" title="Georgia Tech ECE 4180 A Fall 19 CAN Board Proof of Function">
            <a:hlinkClick r:id="" action="ppaction://media"/>
            <a:extLst>
              <a:ext uri="{FF2B5EF4-FFF2-40B4-BE49-F238E27FC236}">
                <a16:creationId xmlns:a16="http://schemas.microsoft.com/office/drawing/2014/main" id="{75985CA6-E708-413D-9CD9-6771EA0B8E5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8771" y="1626540"/>
            <a:ext cx="7366271" cy="414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82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D9F0-3AA9-4C57-BEBB-E8F2F464A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2A538-5F12-4361-AA41-E673C51BE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Demonstrated ability to generate and read CAN messages</a:t>
            </a:r>
          </a:p>
          <a:p>
            <a:r>
              <a:rPr lang="en-US" dirty="0"/>
              <a:t>Compact, durable PCB suitable for use in formula-style vehicle</a:t>
            </a:r>
          </a:p>
          <a:p>
            <a:r>
              <a:rPr lang="en-US" dirty="0"/>
              <a:t>Enables GTMS team to monitor and compensate for stresses</a:t>
            </a:r>
          </a:p>
          <a:p>
            <a:r>
              <a:rPr lang="en-US" dirty="0"/>
              <a:t>Investigate MBED functionality challenges and implement broader filtering </a:t>
            </a:r>
          </a:p>
          <a:p>
            <a:r>
              <a:rPr lang="en-US" dirty="0"/>
              <a:t>Create revised PCB with CAN IC standby selection pin routed to microcontroller </a:t>
            </a:r>
          </a:p>
          <a:p>
            <a:r>
              <a:rPr lang="en-US" dirty="0"/>
              <a:t>DIP switch for Boot0 pin to eliminate jumper</a:t>
            </a:r>
          </a:p>
          <a:p>
            <a:r>
              <a:rPr lang="en-US" dirty="0"/>
              <a:t>Silkscreen for analog in header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7269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241</Words>
  <Application>Microsoft Office PowerPoint</Application>
  <PresentationFormat>Widescreen</PresentationFormat>
  <Paragraphs>39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Gallery</vt:lpstr>
      <vt:lpstr>Analog Strain Gauge on a CAN Interface</vt:lpstr>
      <vt:lpstr>Project IDEA</vt:lpstr>
      <vt:lpstr>Project Design</vt:lpstr>
      <vt:lpstr>Software</vt:lpstr>
      <vt:lpstr>Demonstration</vt:lpstr>
      <vt:lpstr>Summary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 Strain Gauge on a CAN Interface</dc:title>
  <dc:creator>Alex Swartz</dc:creator>
  <cp:lastModifiedBy>Alex Swartz</cp:lastModifiedBy>
  <cp:revision>2</cp:revision>
  <dcterms:created xsi:type="dcterms:W3CDTF">2019-12-08T23:54:57Z</dcterms:created>
  <dcterms:modified xsi:type="dcterms:W3CDTF">2019-12-09T01:49:10Z</dcterms:modified>
</cp:coreProperties>
</file>